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0"/>
            <a:ext cx="12192000" cy="25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00" tIns="450700" rIns="355475" bIns="914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Calibri"/>
              <a:buNone/>
            </a:pPr>
            <a:r>
              <a:rPr lang="en-US" sz="5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météo locale   </a:t>
            </a:r>
            <a:r>
              <a:rPr lang="en-US" sz="3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Météorologue ______________________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5892554" y="1729425"/>
            <a:ext cx="4751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Carte Météo</a:t>
            </a:r>
            <a:endParaRPr sz="3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91729" y="1808818"/>
            <a:ext cx="314140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Météo Aujourd’hui </a:t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221225" y="3680988"/>
            <a:ext cx="331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Température</a:t>
            </a:r>
            <a:endParaRPr sz="1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221226" y="4256657"/>
            <a:ext cx="331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Matin</a:t>
            </a: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962175" y="4296375"/>
            <a:ext cx="214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L’Après-Midi</a:t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989333" y="5524698"/>
            <a:ext cx="15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Soir</a:t>
            </a: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91725" y="4832299"/>
            <a:ext cx="1202100" cy="692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161374" y="5889892"/>
            <a:ext cx="1202100" cy="6027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045400" y="4911725"/>
            <a:ext cx="1202100" cy="692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météo locale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La météo locale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Scarbrough, Beth</dc:creator>
  <cp:lastModifiedBy>Scarbrough, Beth</cp:lastModifiedBy>
  <cp:revision>1</cp:revision>
  <dcterms:modified xsi:type="dcterms:W3CDTF">2018-03-26T17:04:54Z</dcterms:modified>
</cp:coreProperties>
</file>